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Silkscreen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Silkscreen-regular.fntdata"/><Relationship Id="rId10" Type="http://schemas.openxmlformats.org/officeDocument/2006/relationships/slide" Target="slides/slide5.xml"/><Relationship Id="rId12" Type="http://schemas.openxmlformats.org/officeDocument/2006/relationships/font" Target="fonts/Silkscreen-bold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e65014b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e65014b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e65014b0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e65014b0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e65014b0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e65014b0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e65014b0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e65014b0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gif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Census</a:t>
            </a: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 data slide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By oliver prebble and Haven Pangan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</p:txBody>
      </p:sp>
      <p:pic>
        <p:nvPicPr>
          <p:cNvPr id="56" name="Google Shape;56;p13" title="stick-figure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175" y="2108322"/>
            <a:ext cx="46551" cy="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24700" y="28467925"/>
            <a:ext cx="8094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Tartarus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Video game data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</p:txBody>
      </p:sp>
      <p:pic>
        <p:nvPicPr>
          <p:cNvPr id="63" name="Google Shape;63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700" y="1149550"/>
            <a:ext cx="6569949" cy="40624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4" name="Google Shape;64;p14" title="duck-walk.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9300" y="706900"/>
            <a:ext cx="13350" cy="1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title="download.jpe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0250" y="2275575"/>
            <a:ext cx="46875" cy="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Holiday places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</p:txBody>
      </p:sp>
      <p:pic>
        <p:nvPicPr>
          <p:cNvPr id="71" name="Google Shape;71;p1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0" y="1076276"/>
            <a:ext cx="6098784" cy="3771076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5" title="peterjohnson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6351" y="1660100"/>
            <a:ext cx="12025" cy="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I wonder statements 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I wonder what </a:t>
            </a: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the most popular video game is.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I wonder what the most popular holiday place is.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I wonder what game is mostly played by the even numbered people.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I wonder what continent has the most people who want to go there.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I wonder what is the most unpopular game in the graph.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</p:txBody>
      </p:sp>
      <p:pic>
        <p:nvPicPr>
          <p:cNvPr id="79" name="Google Shape;79;p16" title="Screenshot 2025-04-03 9.58.0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475" y="1320499"/>
            <a:ext cx="10450" cy="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Screenshot 2025-04-03 9.57.54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841" y="3309037"/>
            <a:ext cx="46562" cy="1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 title="download.jpeg"/>
          <p:cNvPicPr preferRelativeResize="0"/>
          <p:nvPr/>
        </p:nvPicPr>
        <p:blipFill rotWithShape="1">
          <a:blip r:embed="rId5">
            <a:alphaModFix/>
          </a:blip>
          <a:srcRect b="36191" l="0" r="0" t="0"/>
          <a:stretch/>
        </p:blipFill>
        <p:spPr>
          <a:xfrm>
            <a:off x="3746475" y="1314425"/>
            <a:ext cx="7015" cy="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I notice statements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Fortnite is the most popular game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The 2 most popular holiday places are europe and japan. 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I noticed that most people don’t know what their favorite game is.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Asia is the most popular continent to go to.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Silkscreen"/>
              <a:buAutoNum type="arabicPeriod"/>
            </a:pPr>
            <a:r>
              <a:rPr lang="en">
                <a:latin typeface="Silkscreen"/>
                <a:ea typeface="Silkscreen"/>
                <a:cs typeface="Silkscreen"/>
                <a:sym typeface="Silkscreen"/>
              </a:rPr>
              <a:t>Every game that is 1.3% are thee least played games.</a:t>
            </a:r>
            <a:endParaRPr>
              <a:latin typeface="Silkscreen"/>
              <a:ea typeface="Silkscreen"/>
              <a:cs typeface="Silkscreen"/>
              <a:sym typeface="Silkscree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